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3" autoAdjust="0"/>
    <p:restoredTop sz="94660"/>
  </p:normalViewPr>
  <p:slideViewPr>
    <p:cSldViewPr snapToGrid="0">
      <p:cViewPr varScale="1">
        <p:scale>
          <a:sx n="79" d="100"/>
          <a:sy n="79" d="100"/>
        </p:scale>
        <p:origin x="84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Scavenger Hunt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Student’s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918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6537"/>
          </a:xfrm>
        </p:spPr>
        <p:txBody>
          <a:bodyPr>
            <a:normAutofit/>
          </a:bodyPr>
          <a:lstStyle/>
          <a:p>
            <a:r>
              <a:rPr lang="en-US" dirty="0"/>
              <a:t>American </a:t>
            </a:r>
            <a:r>
              <a:rPr lang="en-US" dirty="0" smtClean="0"/>
              <a:t>Counseling Association </a:t>
            </a:r>
            <a:r>
              <a:rPr lang="en-US" dirty="0"/>
              <a:t>(ACA)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92705"/>
            <a:ext cx="8984024" cy="496904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• Members of this organization include; counselling students and counselling professionals</a:t>
            </a:r>
          </a:p>
          <a:p>
            <a:pPr marL="0" indent="0">
              <a:buNone/>
            </a:pPr>
            <a:r>
              <a:rPr lang="en-US" dirty="0"/>
              <a:t>• The cost of a student membership is $102</a:t>
            </a:r>
          </a:p>
          <a:p>
            <a:pPr marL="0" indent="0">
              <a:buNone/>
            </a:pPr>
            <a:r>
              <a:rPr lang="en-US" dirty="0"/>
              <a:t>• A cool benefit of membership is professional advocacy</a:t>
            </a:r>
          </a:p>
          <a:p>
            <a:pPr marL="0" indent="0">
              <a:buNone/>
            </a:pPr>
            <a:r>
              <a:rPr lang="en-US" dirty="0"/>
              <a:t>• An interesting professional development opportunity</a:t>
            </a:r>
          </a:p>
          <a:p>
            <a:pPr marL="0" indent="0">
              <a:buNone/>
            </a:pPr>
            <a:r>
              <a:rPr lang="en-US" dirty="0"/>
              <a:t>that is detailed on the website is an online community to share unique learning content</a:t>
            </a:r>
          </a:p>
          <a:p>
            <a:pPr marL="0" indent="0">
              <a:buNone/>
            </a:pPr>
            <a:r>
              <a:rPr lang="en-US" dirty="0"/>
              <a:t>• The title of the organization’s code of ethics is Ethical And Professional Standards</a:t>
            </a:r>
          </a:p>
          <a:p>
            <a:pPr marL="0" indent="0">
              <a:buNone/>
            </a:pPr>
            <a:r>
              <a:rPr lang="en-US" dirty="0"/>
              <a:t>• The name of my state’s ACA-affiliated organization is America Counselling Association Of New York (ACA-NY)</a:t>
            </a:r>
          </a:p>
          <a:p>
            <a:pPr marL="0" indent="0">
              <a:buNone/>
            </a:pPr>
            <a:r>
              <a:rPr lang="en-US" dirty="0"/>
              <a:t>• Another interesting thing that I discovered on the</a:t>
            </a:r>
          </a:p>
          <a:p>
            <a:pPr marL="0" indent="0">
              <a:buNone/>
            </a:pPr>
            <a:r>
              <a:rPr lang="en-US" dirty="0"/>
              <a:t>website is a member can get a legal representative from the association</a:t>
            </a:r>
          </a:p>
          <a:p>
            <a:pPr marL="0" indent="0">
              <a:buNone/>
            </a:pPr>
            <a:r>
              <a:rPr lang="en-US" dirty="0"/>
              <a:t>• One way that this organization and/or its website can</a:t>
            </a:r>
          </a:p>
          <a:p>
            <a:pPr marL="0" indent="0">
              <a:buNone/>
            </a:pPr>
            <a:r>
              <a:rPr lang="en-US" dirty="0"/>
              <a:t>benefit me is linking with other ACA members in other states.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480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70284"/>
          </a:xfrm>
        </p:spPr>
        <p:txBody>
          <a:bodyPr>
            <a:normAutofit fontScale="90000"/>
          </a:bodyPr>
          <a:lstStyle/>
          <a:p>
            <a:r>
              <a:rPr lang="en-US" dirty="0"/>
              <a:t>American </a:t>
            </a:r>
            <a:r>
              <a:rPr lang="en-US" dirty="0" smtClean="0"/>
              <a:t>School Counselor Association (ASCA</a:t>
            </a:r>
            <a:r>
              <a:rPr lang="en-US" dirty="0"/>
              <a:t>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864895"/>
            <a:ext cx="9357003" cy="46682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Members of this organization include </a:t>
            </a:r>
            <a:r>
              <a:rPr lang="en-US" dirty="0" smtClean="0"/>
              <a:t>school counsellors, counselling professionals</a:t>
            </a:r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The cost of a student membership is </a:t>
            </a:r>
            <a:r>
              <a:rPr lang="en-US" dirty="0" smtClean="0"/>
              <a:t>$ 90</a:t>
            </a:r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A cool benefit of membership is </a:t>
            </a:r>
            <a:r>
              <a:rPr lang="en-US" dirty="0" smtClean="0"/>
              <a:t>free counselling sessions.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• An interesting professional development </a:t>
            </a:r>
            <a:r>
              <a:rPr lang="en-US" dirty="0" smtClean="0"/>
              <a:t>opportunity that </a:t>
            </a:r>
            <a:r>
              <a:rPr lang="en-US" dirty="0"/>
              <a:t>is detailed on the website is </a:t>
            </a:r>
            <a:r>
              <a:rPr lang="en-US" dirty="0" smtClean="0"/>
              <a:t>offers counseling internships to members.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• The title of the organization’s code of ethics is </a:t>
            </a:r>
            <a:r>
              <a:rPr lang="en-US" dirty="0" smtClean="0"/>
              <a:t>ethical standards.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• The name of my state’s ASCA-affiliated organization </a:t>
            </a:r>
            <a:r>
              <a:rPr lang="en-US" dirty="0" smtClean="0"/>
              <a:t>is Lone Star State School Counselling Association</a:t>
            </a:r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Another interesting thing that I discovered on </a:t>
            </a:r>
            <a:r>
              <a:rPr lang="en-US" dirty="0" smtClean="0"/>
              <a:t>the website </a:t>
            </a:r>
            <a:r>
              <a:rPr lang="en-US" dirty="0"/>
              <a:t>is </a:t>
            </a:r>
            <a:r>
              <a:rPr lang="en-US" dirty="0" smtClean="0"/>
              <a:t>members can ask the counsellors questions and get an immediate response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• One way that this organization and/or its website </a:t>
            </a:r>
            <a:r>
              <a:rPr lang="en-US" dirty="0" err="1" smtClean="0"/>
              <a:t>canbenefit</a:t>
            </a:r>
            <a:r>
              <a:rPr lang="en-US" dirty="0" smtClean="0"/>
              <a:t> </a:t>
            </a:r>
            <a:r>
              <a:rPr lang="en-US" dirty="0"/>
              <a:t>me is </a:t>
            </a:r>
            <a:r>
              <a:rPr lang="en-US" dirty="0" smtClean="0"/>
              <a:t>cuts transport cost of visiting a counsellor. 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3011" y="609600"/>
            <a:ext cx="2430915" cy="134753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034336" y="2045368"/>
            <a:ext cx="211279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https://www.google.com/search?q=American+School+Counselor+Association+(ASCA)&amp;rlz=1C1AVFB_en___KE821&amp;source=lnms&amp;tbm=isch&amp;sa=X&amp;ved=0ahUKEwiJ2Ju-_9vhAhVoURUIHR0OC4AQ_AUIDigB#imgrc=rXDeGOZfprkyjM:</a:t>
            </a:r>
          </a:p>
        </p:txBody>
      </p:sp>
    </p:spTree>
    <p:extLst>
      <p:ext uri="{BB962C8B-B14F-4D97-AF65-F5344CB8AC3E}">
        <p14:creationId xmlns:p14="http://schemas.microsoft.com/office/powerpoint/2010/main" val="354295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8815583" cy="1098884"/>
          </a:xfrm>
        </p:spPr>
        <p:txBody>
          <a:bodyPr>
            <a:normAutofit fontScale="90000"/>
          </a:bodyPr>
          <a:lstStyle/>
          <a:p>
            <a:r>
              <a:rPr lang="en-US" dirty="0"/>
              <a:t>American Association </a:t>
            </a:r>
            <a:r>
              <a:rPr lang="en-US" dirty="0" smtClean="0"/>
              <a:t>for Marriage </a:t>
            </a:r>
            <a:br>
              <a:rPr lang="en-US" dirty="0" smtClean="0"/>
            </a:br>
            <a:r>
              <a:rPr lang="en-US" dirty="0" smtClean="0"/>
              <a:t>&amp; Family Therapy(AAMFT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9802171" cy="44567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• Members of this organization include </a:t>
            </a:r>
            <a:r>
              <a:rPr lang="en-US" dirty="0" smtClean="0"/>
              <a:t>therapist, marriage people and counsellors.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• The cost of a student membership is </a:t>
            </a:r>
            <a:r>
              <a:rPr lang="en-US" dirty="0" smtClean="0"/>
              <a:t>$96.75</a:t>
            </a:r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A cool benefit of membership is </a:t>
            </a:r>
            <a:r>
              <a:rPr lang="en-US" dirty="0" smtClean="0"/>
              <a:t>attachment at professional therapist centers</a:t>
            </a:r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An interesting professional development </a:t>
            </a:r>
            <a:r>
              <a:rPr lang="en-US" dirty="0" smtClean="0"/>
              <a:t>opportunity that </a:t>
            </a:r>
            <a:r>
              <a:rPr lang="en-US" dirty="0"/>
              <a:t>is detailed on the website is </a:t>
            </a:r>
            <a:r>
              <a:rPr lang="en-US" dirty="0" smtClean="0"/>
              <a:t>advancement of educational careers</a:t>
            </a:r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The title of the organization’s code of ethics is </a:t>
            </a:r>
            <a:r>
              <a:rPr lang="en-US" dirty="0" smtClean="0"/>
              <a:t>code of ethics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• The name of my state’s AAMFT-affiliated organization </a:t>
            </a:r>
            <a:r>
              <a:rPr lang="en-US" dirty="0" smtClean="0"/>
              <a:t>is Texas Association Of Marriage And Family Therapists</a:t>
            </a:r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Another interesting thing that I discovered on </a:t>
            </a:r>
            <a:r>
              <a:rPr lang="en-US" dirty="0" smtClean="0"/>
              <a:t>the website </a:t>
            </a:r>
            <a:r>
              <a:rPr lang="en-US" dirty="0"/>
              <a:t>is </a:t>
            </a:r>
            <a:r>
              <a:rPr lang="en-US" dirty="0" smtClean="0"/>
              <a:t>the online community can share their personal experiences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• One way that this organization and/or its website </a:t>
            </a:r>
            <a:r>
              <a:rPr lang="en-US" dirty="0" smtClean="0"/>
              <a:t>can benefit </a:t>
            </a:r>
            <a:r>
              <a:rPr lang="en-US" dirty="0"/>
              <a:t>me </a:t>
            </a:r>
            <a:r>
              <a:rPr lang="en-US" dirty="0" smtClean="0"/>
              <a:t>is enhances the field experience of counselling married people and their families.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540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224655" cy="749968"/>
          </a:xfrm>
        </p:spPr>
        <p:txBody>
          <a:bodyPr>
            <a:normAutofit fontScale="90000"/>
          </a:bodyPr>
          <a:lstStyle/>
          <a:p>
            <a:r>
              <a:rPr lang="en-US" dirty="0"/>
              <a:t>National Board for </a:t>
            </a:r>
            <a:r>
              <a:rPr lang="en-US" dirty="0" smtClean="0"/>
              <a:t>Certified Counselors (NBCC</a:t>
            </a:r>
            <a:r>
              <a:rPr lang="en-US" dirty="0"/>
              <a:t>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225843"/>
            <a:ext cx="9224654" cy="375385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purpose of this organization is </a:t>
            </a:r>
            <a:r>
              <a:rPr lang="en-US" dirty="0" smtClean="0"/>
              <a:t>develop counselling professional standards</a:t>
            </a:r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A cool benefit of membership is </a:t>
            </a:r>
            <a:r>
              <a:rPr lang="en-US" dirty="0" smtClean="0"/>
              <a:t>job placement opportunities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• An interesting professional development </a:t>
            </a:r>
            <a:r>
              <a:rPr lang="en-US" dirty="0" smtClean="0"/>
              <a:t>opportunity that </a:t>
            </a:r>
            <a:r>
              <a:rPr lang="en-US" dirty="0"/>
              <a:t>is detailed on the website is </a:t>
            </a:r>
            <a:r>
              <a:rPr lang="en-US" dirty="0" smtClean="0"/>
              <a:t>online counselling topics and essays</a:t>
            </a:r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The title of the organization’s code of ethics is </a:t>
            </a:r>
            <a:r>
              <a:rPr lang="en-US" dirty="0" smtClean="0"/>
              <a:t>ethics codes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• Another interesting thing that I discovered on </a:t>
            </a:r>
            <a:r>
              <a:rPr lang="en-US" dirty="0" smtClean="0"/>
              <a:t>the website </a:t>
            </a:r>
            <a:r>
              <a:rPr lang="en-US" dirty="0"/>
              <a:t>is </a:t>
            </a:r>
            <a:r>
              <a:rPr lang="en-US" dirty="0" smtClean="0"/>
              <a:t>money can get paid an verified online</a:t>
            </a:r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One way that this organization and/or its website </a:t>
            </a:r>
            <a:r>
              <a:rPr lang="en-US" dirty="0" smtClean="0"/>
              <a:t>can benefit </a:t>
            </a:r>
            <a:r>
              <a:rPr lang="en-US" dirty="0"/>
              <a:t>me </a:t>
            </a:r>
            <a:r>
              <a:rPr lang="en-US" dirty="0" smtClean="0"/>
              <a:t>is linking with professional counsellors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733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06379"/>
          </a:xfrm>
        </p:spPr>
        <p:txBody>
          <a:bodyPr/>
          <a:lstStyle/>
          <a:p>
            <a:r>
              <a:rPr lang="en-US" dirty="0"/>
              <a:t>Texas </a:t>
            </a:r>
            <a:r>
              <a:rPr lang="en-US" dirty="0" smtClean="0"/>
              <a:t>Education Association </a:t>
            </a:r>
            <a:r>
              <a:rPr lang="en-US" dirty="0"/>
              <a:t>(TEA)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purpose of this organization is </a:t>
            </a:r>
            <a:r>
              <a:rPr lang="en-US" dirty="0" smtClean="0"/>
              <a:t>oversees public primary and secondary education</a:t>
            </a:r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An interesting professional development </a:t>
            </a:r>
            <a:r>
              <a:rPr lang="en-US" dirty="0" smtClean="0"/>
              <a:t>opportunity that </a:t>
            </a:r>
            <a:r>
              <a:rPr lang="en-US" dirty="0"/>
              <a:t>is detailed on the website is </a:t>
            </a:r>
            <a:r>
              <a:rPr lang="en-US" dirty="0" smtClean="0"/>
              <a:t>online courses that are examinable and certified.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• Another interesting thing that I discovered on </a:t>
            </a:r>
            <a:r>
              <a:rPr lang="en-US" dirty="0" smtClean="0"/>
              <a:t>the website </a:t>
            </a:r>
            <a:r>
              <a:rPr lang="en-US" dirty="0"/>
              <a:t>is </a:t>
            </a:r>
            <a:r>
              <a:rPr lang="en-US" dirty="0" smtClean="0"/>
              <a:t>students are facilitated to shift between public schools.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• One way that this organization and/or its website </a:t>
            </a:r>
            <a:r>
              <a:rPr lang="en-US" dirty="0" smtClean="0"/>
              <a:t>can benefit </a:t>
            </a:r>
            <a:r>
              <a:rPr lang="en-US" dirty="0"/>
              <a:t>me </a:t>
            </a:r>
            <a:r>
              <a:rPr lang="en-US" dirty="0" smtClean="0"/>
              <a:t>is allowing me to ask education professionals questions about the education systems.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0674" y="609600"/>
            <a:ext cx="1999661" cy="199966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860674" y="2741609"/>
            <a:ext cx="2129589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https://www.google.com/search?q=purpose+of+Texas+Education+Association+(TEA)&amp;rlz=1C1AVFB_en___KE821&amp;source=lnms&amp;tbm=isch&amp;sa=X&amp;ved=0ahUKEwjPmZK-hNzhAhXbQhUIHQQQDxEQ_AUIDygC&amp;biw=1164&amp;bih=616</a:t>
            </a:r>
          </a:p>
        </p:txBody>
      </p:sp>
    </p:spTree>
    <p:extLst>
      <p:ext uri="{BB962C8B-B14F-4D97-AF65-F5344CB8AC3E}">
        <p14:creationId xmlns:p14="http://schemas.microsoft.com/office/powerpoint/2010/main" val="411203300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35</TotalTime>
  <Words>591</Words>
  <Application>Microsoft Office PowerPoint</Application>
  <PresentationFormat>Widescreen</PresentationFormat>
  <Paragraphs>46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Trebuchet MS</vt:lpstr>
      <vt:lpstr>Wingdings 3</vt:lpstr>
      <vt:lpstr>Facet</vt:lpstr>
      <vt:lpstr>Scavenger Hunt</vt:lpstr>
      <vt:lpstr>American Counseling Association (ACA)</vt:lpstr>
      <vt:lpstr>American School Counselor Association (ASCA) </vt:lpstr>
      <vt:lpstr>American Association for Marriage  &amp; Family Therapy(AAMFT)</vt:lpstr>
      <vt:lpstr>National Board for Certified Counselors (NBCC) </vt:lpstr>
      <vt:lpstr>Texas Education Association (TEA)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Scavenger Hunt</dc:title>
  <dc:creator>Alkaza</dc:creator>
  <cp:lastModifiedBy>Alkaza</cp:lastModifiedBy>
  <cp:revision>5</cp:revision>
  <dcterms:created xsi:type="dcterms:W3CDTF">2019-04-19T10:47:52Z</dcterms:created>
  <dcterms:modified xsi:type="dcterms:W3CDTF">2019-04-19T11:23:51Z</dcterms:modified>
</cp:coreProperties>
</file>